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napVertSplitter="1" vertBarState="minimized">
    <p:restoredLeft sz="5643" autoAdjust="0"/>
    <p:restoredTop sz="94660"/>
  </p:normalViewPr>
  <p:slideViewPr>
    <p:cSldViewPr>
      <p:cViewPr varScale="1">
        <p:scale>
          <a:sx n="81" d="100"/>
          <a:sy n="81" d="100"/>
        </p:scale>
        <p:origin x="-2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4A33B-4318-47DC-BAFD-6C15427FE2AD}" type="datetimeFigureOut">
              <a:rPr lang="pt-BR" smtClean="0"/>
              <a:t>19/05/17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D59DE-74DB-4C0E-81DA-F934FE393F7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06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to 14"/>
          <p:cNvCxnSpPr/>
          <p:nvPr/>
        </p:nvCxnSpPr>
        <p:spPr bwMode="white">
          <a:xfrm>
            <a:off x="914401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 bwMode="white">
          <a:xfrm>
            <a:off x="0" y="5631204"/>
            <a:ext cx="137160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700808"/>
            <a:ext cx="8496945" cy="2652503"/>
          </a:xfrm>
        </p:spPr>
        <p:txBody>
          <a:bodyPr>
            <a:noAutofit/>
          </a:bodyPr>
          <a:lstStyle>
            <a:lvl1pPr algn="ctr">
              <a:defRPr sz="4000"/>
            </a:lvl1pPr>
          </a:lstStyle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46774" y="4941168"/>
            <a:ext cx="5638800" cy="1116085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/>
              <a:t>Clique para editar o estilo do subtítulo mestre</a:t>
            </a:r>
          </a:p>
        </p:txBody>
      </p:sp>
      <p:sp>
        <p:nvSpPr>
          <p:cNvPr id="18" name="CaixaDeTexto 17"/>
          <p:cNvSpPr txBox="1"/>
          <p:nvPr userDrawn="1"/>
        </p:nvSpPr>
        <p:spPr>
          <a:xfrm>
            <a:off x="-5827" y="6599468"/>
            <a:ext cx="9144000" cy="2585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XVIII ENANCIB – Marília – SP</a:t>
            </a:r>
          </a:p>
        </p:txBody>
      </p:sp>
      <p:pic>
        <p:nvPicPr>
          <p:cNvPr id="4" name="Picture 3" descr="topo-post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0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0070C0">
              <a:alpha val="9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noProof="0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01584" y="685800"/>
            <a:ext cx="1340994" cy="5486400"/>
          </a:xfrm>
        </p:spPr>
        <p:txBody>
          <a:bodyPr vert="eaVert"/>
          <a:lstStyle/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199272" y="685800"/>
            <a:ext cx="5887983" cy="5486400"/>
          </a:xfrm>
        </p:spPr>
        <p:txBody>
          <a:bodyPr vert="eaVert"/>
          <a:lstStyle/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</p:txBody>
      </p:sp>
      <p:cxnSp>
        <p:nvCxnSpPr>
          <p:cNvPr id="13" name="Conector reto 12"/>
          <p:cNvCxnSpPr/>
          <p:nvPr userDrawn="1"/>
        </p:nvCxnSpPr>
        <p:spPr bwMode="white">
          <a:xfrm>
            <a:off x="462978" y="736219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 userDrawn="1"/>
        </p:nvCxnSpPr>
        <p:spPr bwMode="white">
          <a:xfrm>
            <a:off x="462978" y="1345819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 userDrawn="1"/>
        </p:nvCxnSpPr>
        <p:spPr bwMode="white">
          <a:xfrm>
            <a:off x="462978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 userDrawn="1"/>
        </p:nvSpPr>
        <p:spPr>
          <a:xfrm>
            <a:off x="0" y="0"/>
            <a:ext cx="720080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 userDrawn="1"/>
        </p:nvSpPr>
        <p:spPr>
          <a:xfrm rot="16200000">
            <a:off x="-2493512" y="3258184"/>
            <a:ext cx="57041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XVIII ENANCIB – 23 a 27 de outubro de 2017 – Marília - SP</a:t>
            </a:r>
          </a:p>
        </p:txBody>
      </p:sp>
      <p:sp>
        <p:nvSpPr>
          <p:cNvPr id="21" name="CaixaDeTexto 20"/>
          <p:cNvSpPr txBox="1"/>
          <p:nvPr userDrawn="1"/>
        </p:nvSpPr>
        <p:spPr>
          <a:xfrm>
            <a:off x="-20314" y="6654867"/>
            <a:ext cx="1090363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800" b="1" dirty="0">
                <a:latin typeface="Calibri" panose="020F0502020204030204" pitchFamily="34" charset="0"/>
                <a:cs typeface="Calibri" panose="020F0502020204030204" pitchFamily="34" charset="0"/>
              </a:rPr>
              <a:t>c2017, XVIII ENANCIB</a:t>
            </a:r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to 21"/>
          <p:cNvCxnSpPr/>
          <p:nvPr/>
        </p:nvCxnSpPr>
        <p:spPr bwMode="white">
          <a:xfrm>
            <a:off x="8682231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 bwMode="white">
          <a:xfrm>
            <a:off x="9123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 bwMode="white">
          <a:xfrm>
            <a:off x="8682231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 bwMode="white">
          <a:xfrm>
            <a:off x="914401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9272" y="1600201"/>
            <a:ext cx="6214072" cy="2654064"/>
          </a:xfrm>
        </p:spPr>
        <p:txBody>
          <a:bodyPr anchor="b">
            <a:normAutofit/>
          </a:bodyPr>
          <a:lstStyle>
            <a:lvl1pPr algn="l">
              <a:defRPr sz="4400" b="0" cap="none" baseline="0"/>
            </a:lvl1pPr>
          </a:lstStyle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99273" y="4259997"/>
            <a:ext cx="5449886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noProof="0" dirty="0"/>
              <a:t>Clique para editar os estilos do texto mestre</a:t>
            </a:r>
          </a:p>
        </p:txBody>
      </p:sp>
      <p:sp>
        <p:nvSpPr>
          <p:cNvPr id="25" name="CaixaDeTexto 24"/>
          <p:cNvSpPr txBox="1"/>
          <p:nvPr userDrawn="1"/>
        </p:nvSpPr>
        <p:spPr>
          <a:xfrm>
            <a:off x="2771800" y="6527144"/>
            <a:ext cx="4464496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400">
                <a:solidFill>
                  <a:schemeClr val="bg1">
                    <a:lumMod val="95000"/>
                  </a:schemeClr>
                </a:solidFill>
              </a:rPr>
              <a:t>nome do pesquisador</a:t>
            </a:r>
            <a:r>
              <a:rPr lang="pt-BR" sz="1400" baseline="0">
                <a:solidFill>
                  <a:schemeClr val="bg1">
                    <a:lumMod val="95000"/>
                  </a:schemeClr>
                </a:solidFill>
              </a:rPr>
              <a:t> – email do pesquisador</a:t>
            </a:r>
            <a:endParaRPr lang="pt-BR" sz="140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34" name="Conector reto 33"/>
          <p:cNvCxnSpPr/>
          <p:nvPr userDrawn="1"/>
        </p:nvCxnSpPr>
        <p:spPr bwMode="white">
          <a:xfrm>
            <a:off x="462978" y="736219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 userDrawn="1"/>
        </p:nvCxnSpPr>
        <p:spPr bwMode="white">
          <a:xfrm>
            <a:off x="462978" y="1345819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 userDrawn="1"/>
        </p:nvCxnSpPr>
        <p:spPr bwMode="white">
          <a:xfrm>
            <a:off x="462978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36"/>
          <p:cNvSpPr/>
          <p:nvPr userDrawn="1"/>
        </p:nvSpPr>
        <p:spPr>
          <a:xfrm>
            <a:off x="0" y="0"/>
            <a:ext cx="720080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/>
          <p:cNvSpPr txBox="1"/>
          <p:nvPr userDrawn="1"/>
        </p:nvSpPr>
        <p:spPr>
          <a:xfrm rot="16200000">
            <a:off x="-2493512" y="3258184"/>
            <a:ext cx="57041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XVIII ENANCIB – 23 a 27 de outubro de 2017 – Marília - SP</a:t>
            </a:r>
          </a:p>
        </p:txBody>
      </p:sp>
      <p:sp>
        <p:nvSpPr>
          <p:cNvPr id="39" name="CaixaDeTexto 38"/>
          <p:cNvSpPr txBox="1"/>
          <p:nvPr userDrawn="1"/>
        </p:nvSpPr>
        <p:spPr>
          <a:xfrm>
            <a:off x="-20314" y="6654867"/>
            <a:ext cx="1090363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800" b="1" dirty="0">
                <a:latin typeface="Calibri" panose="020F0502020204030204" pitchFamily="34" charset="0"/>
                <a:cs typeface="Calibri" panose="020F0502020204030204" pitchFamily="34" charset="0"/>
              </a:rPr>
              <a:t>c2017, XVIII ENANCIB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195388" y="1600200"/>
            <a:ext cx="361188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922520" y="1600200"/>
            <a:ext cx="361188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5389" y="177801"/>
            <a:ext cx="7339012" cy="1239837"/>
          </a:xfrm>
        </p:spPr>
        <p:txBody>
          <a:bodyPr/>
          <a:lstStyle>
            <a:lvl1pPr>
              <a:defRPr/>
            </a:lvl1pPr>
          </a:lstStyle>
          <a:p>
            <a:r>
              <a:rPr lang="pt-BR" noProof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95389" y="1499616"/>
            <a:ext cx="3615107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noProof="0" dirty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195388" y="2514707"/>
            <a:ext cx="3611880" cy="36574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919293" y="1499616"/>
            <a:ext cx="3615107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noProof="0" dirty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919293" y="2514600"/>
            <a:ext cx="3615107" cy="36555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/>
              <a:t>Clique para editar o estilo do título mestre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to 11"/>
          <p:cNvCxnSpPr/>
          <p:nvPr userDrawn="1"/>
        </p:nvCxnSpPr>
        <p:spPr bwMode="white">
          <a:xfrm>
            <a:off x="462978" y="736219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 userDrawn="1"/>
        </p:nvCxnSpPr>
        <p:spPr bwMode="white">
          <a:xfrm>
            <a:off x="462978" y="1345819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 userDrawn="1"/>
        </p:nvCxnSpPr>
        <p:spPr bwMode="white">
          <a:xfrm>
            <a:off x="462978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 userDrawn="1"/>
        </p:nvSpPr>
        <p:spPr>
          <a:xfrm>
            <a:off x="0" y="0"/>
            <a:ext cx="720080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 userDrawn="1"/>
        </p:nvSpPr>
        <p:spPr>
          <a:xfrm rot="16200000">
            <a:off x="-2493512" y="3258184"/>
            <a:ext cx="57041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XVIII ENANCIB – 23 a 27 de outubro de 2017 – Marília - SP</a:t>
            </a:r>
          </a:p>
        </p:txBody>
      </p:sp>
      <p:sp>
        <p:nvSpPr>
          <p:cNvPr id="17" name="CaixaDeTexto 16"/>
          <p:cNvSpPr txBox="1"/>
          <p:nvPr userDrawn="1"/>
        </p:nvSpPr>
        <p:spPr>
          <a:xfrm>
            <a:off x="-20314" y="6654867"/>
            <a:ext cx="1090363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800" b="1" dirty="0">
                <a:latin typeface="Calibri" panose="020F0502020204030204" pitchFamily="34" charset="0"/>
                <a:cs typeface="Calibri" panose="020F0502020204030204" pitchFamily="34" charset="0"/>
              </a:rPr>
              <a:t>c2017, XVIII ENANCIB</a:t>
            </a:r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0" y="0"/>
            <a:ext cx="3578064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noProof="0" dirty="0"/>
          </a:p>
        </p:txBody>
      </p:sp>
      <p:cxnSp>
        <p:nvCxnSpPr>
          <p:cNvPr id="10" name="Conector reto 9"/>
          <p:cNvCxnSpPr/>
          <p:nvPr/>
        </p:nvCxnSpPr>
        <p:spPr bwMode="white">
          <a:xfrm>
            <a:off x="466465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>
          <a:xfrm>
            <a:off x="805890" y="381000"/>
            <a:ext cx="2470710" cy="1371600"/>
          </a:xfrm>
        </p:spPr>
        <p:txBody>
          <a:bodyPr anchor="b">
            <a:noAutofit/>
          </a:bodyPr>
          <a:lstStyle>
            <a:lvl1pPr algn="l">
              <a:defRPr sz="2400" b="0" cap="all" baseline="0">
                <a:solidFill>
                  <a:schemeClr val="bg1"/>
                </a:solidFill>
              </a:defRPr>
            </a:lvl1pPr>
          </a:lstStyle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886200" y="482600"/>
            <a:ext cx="4648200" cy="5689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white">
          <a:xfrm>
            <a:off x="805890" y="1828800"/>
            <a:ext cx="2470710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noProof="0" dirty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noProof="0" dirty="0"/>
          </a:p>
        </p:txBody>
      </p:sp>
      <p:sp>
        <p:nvSpPr>
          <p:cNvPr id="9" name="Retângulo 8"/>
          <p:cNvSpPr/>
          <p:nvPr/>
        </p:nvSpPr>
        <p:spPr>
          <a:xfrm>
            <a:off x="3657600" y="0"/>
            <a:ext cx="5264146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5890" y="381000"/>
            <a:ext cx="2470710" cy="1371600"/>
          </a:xfrm>
        </p:spPr>
        <p:txBody>
          <a:bodyPr anchor="b">
            <a:noAutofit/>
          </a:bodyPr>
          <a:lstStyle>
            <a:lvl1pPr algn="l">
              <a:defRPr sz="24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 bwMode="auto">
          <a:xfrm>
            <a:off x="3886200" y="482600"/>
            <a:ext cx="5029200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noProof="0" dirty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05890" y="1828800"/>
            <a:ext cx="2470710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noProof="0" dirty="0"/>
              <a:t>Clique para editar os estilos do texto mestre</a:t>
            </a:r>
          </a:p>
        </p:txBody>
      </p:sp>
      <p:cxnSp>
        <p:nvCxnSpPr>
          <p:cNvPr id="14" name="Conector reto 13"/>
          <p:cNvCxnSpPr/>
          <p:nvPr userDrawn="1"/>
        </p:nvCxnSpPr>
        <p:spPr bwMode="white">
          <a:xfrm>
            <a:off x="462978" y="736219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 userDrawn="1"/>
        </p:nvCxnSpPr>
        <p:spPr bwMode="white">
          <a:xfrm>
            <a:off x="462978" y="1345819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 userDrawn="1"/>
        </p:nvCxnSpPr>
        <p:spPr bwMode="white">
          <a:xfrm>
            <a:off x="462978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 userDrawn="1"/>
        </p:nvSpPr>
        <p:spPr>
          <a:xfrm>
            <a:off x="0" y="0"/>
            <a:ext cx="720080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 userDrawn="1"/>
        </p:nvSpPr>
        <p:spPr>
          <a:xfrm rot="16200000">
            <a:off x="-2493512" y="3258184"/>
            <a:ext cx="57041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XVIII ENANCIB – 23 a 27 de outubro de 2017 – Marília - SP</a:t>
            </a:r>
          </a:p>
        </p:txBody>
      </p:sp>
      <p:sp>
        <p:nvSpPr>
          <p:cNvPr id="19" name="CaixaDeTexto 18"/>
          <p:cNvSpPr txBox="1"/>
          <p:nvPr userDrawn="1"/>
        </p:nvSpPr>
        <p:spPr>
          <a:xfrm>
            <a:off x="-20314" y="6654867"/>
            <a:ext cx="1090363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800" b="1" dirty="0">
                <a:latin typeface="Calibri" panose="020F0502020204030204" pitchFamily="34" charset="0"/>
                <a:cs typeface="Calibri" panose="020F0502020204030204" pitchFamily="34" charset="0"/>
              </a:rPr>
              <a:t>c2017, XVIII ENANCIB</a:t>
            </a:r>
          </a:p>
        </p:txBody>
      </p: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to 13"/>
          <p:cNvCxnSpPr/>
          <p:nvPr/>
        </p:nvCxnSpPr>
        <p:spPr bwMode="white">
          <a:xfrm>
            <a:off x="462978" y="736219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 bwMode="white">
          <a:xfrm>
            <a:off x="462978" y="1345819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 bwMode="white">
          <a:xfrm>
            <a:off x="462978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195389" y="332656"/>
            <a:ext cx="7339012" cy="6589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noProof="0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95389" y="1142999"/>
            <a:ext cx="7339012" cy="5138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dirty="0"/>
              <a:t>Clique para editar 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</p:txBody>
      </p:sp>
      <p:sp>
        <p:nvSpPr>
          <p:cNvPr id="10" name="Retângulo 9"/>
          <p:cNvSpPr/>
          <p:nvPr userDrawn="1"/>
        </p:nvSpPr>
        <p:spPr>
          <a:xfrm>
            <a:off x="0" y="0"/>
            <a:ext cx="720080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 userDrawn="1"/>
        </p:nvSpPr>
        <p:spPr>
          <a:xfrm rot="16200000">
            <a:off x="-2493512" y="3258184"/>
            <a:ext cx="57041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XVIII ENANCIB – 23 a 27 de outubro de 2017 – Marília - SP</a:t>
            </a:r>
          </a:p>
        </p:txBody>
      </p:sp>
      <p:sp>
        <p:nvSpPr>
          <p:cNvPr id="4" name="CaixaDeTexto 3"/>
          <p:cNvSpPr txBox="1"/>
          <p:nvPr userDrawn="1"/>
        </p:nvSpPr>
        <p:spPr>
          <a:xfrm>
            <a:off x="-20314" y="6654867"/>
            <a:ext cx="1090363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800" b="1" dirty="0">
                <a:latin typeface="Calibri" panose="020F0502020204030204" pitchFamily="34" charset="0"/>
                <a:cs typeface="Calibri" panose="020F0502020204030204" pitchFamily="34" charset="0"/>
              </a:rPr>
              <a:t>c2017, XVIII ENANCIB</a:t>
            </a:r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>
              <a:lumMod val="7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Wingdings" panose="05000000000000000000" pitchFamily="2" charset="2"/>
        <a:buChar char="q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th_16x9_TP102787946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TS102787947</Template>
  <TotalTime>83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Math_16x9_TP102787946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XVIII_ENANCIB_Template_Apresentação_Comunicação_Oral</dc:title>
  <dc:creator>XVIII ENANCIB</dc:creator>
  <cp:lastModifiedBy>home</cp:lastModifiedBy>
  <cp:revision>25</cp:revision>
  <cp:lastPrinted>2017-05-14T17:01:58Z</cp:lastPrinted>
  <dcterms:created xsi:type="dcterms:W3CDTF">2014-04-30T18:13:03Z</dcterms:created>
  <dcterms:modified xsi:type="dcterms:W3CDTF">2017-05-19T15:07:02Z</dcterms:modified>
</cp:coreProperties>
</file>